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87" r:id="rId3"/>
    <p:sldId id="288" r:id="rId4"/>
    <p:sldId id="289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2B4"/>
    <a:srgbClr val="A59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32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ECF9F-3F91-4592-86BA-048CA29BC56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B5E95B-F3EE-4C5D-A54B-CC9C5B46FD3D}">
      <dgm:prSet phldrT="[Text]" custT="1"/>
      <dgm:spPr/>
      <dgm:t>
        <a:bodyPr/>
        <a:lstStyle/>
        <a:p>
          <a:r>
            <a:rPr lang="en-US" sz="2400" dirty="0" smtClean="0"/>
            <a:t>Believed &amp; Confessed</a:t>
          </a:r>
          <a:endParaRPr lang="en-US" sz="2400" dirty="0"/>
        </a:p>
      </dgm:t>
    </dgm:pt>
    <dgm:pt modelId="{67CEBD2E-2B17-4AFF-B360-1CC3B04E25C4}" type="parTrans" cxnId="{02F31A35-E833-4044-8104-88C2AF395AB7}">
      <dgm:prSet/>
      <dgm:spPr/>
      <dgm:t>
        <a:bodyPr/>
        <a:lstStyle/>
        <a:p>
          <a:endParaRPr lang="en-US"/>
        </a:p>
      </dgm:t>
    </dgm:pt>
    <dgm:pt modelId="{5E2795EF-3B5C-4BA3-9964-A7AA9A542F3D}" type="sibTrans" cxnId="{02F31A35-E833-4044-8104-88C2AF395AB7}">
      <dgm:prSet/>
      <dgm:spPr/>
      <dgm:t>
        <a:bodyPr/>
        <a:lstStyle/>
        <a:p>
          <a:endParaRPr lang="en-US"/>
        </a:p>
      </dgm:t>
    </dgm:pt>
    <dgm:pt modelId="{27B761C2-BDD4-48CE-A255-8E9CD44940CF}">
      <dgm:prSet phldrT="[Text]"/>
      <dgm:spPr/>
      <dgm:t>
        <a:bodyPr/>
        <a:lstStyle/>
        <a:p>
          <a:r>
            <a:rPr lang="en-US" dirty="0" smtClean="0"/>
            <a:t>Acts 9:4-6</a:t>
          </a:r>
          <a:endParaRPr lang="en-US" dirty="0"/>
        </a:p>
      </dgm:t>
    </dgm:pt>
    <dgm:pt modelId="{0FE39C49-C6DD-495F-8DE6-426951094846}" type="parTrans" cxnId="{CE8AF06C-90F0-4D82-9B66-696073C1FCCA}">
      <dgm:prSet/>
      <dgm:spPr/>
      <dgm:t>
        <a:bodyPr/>
        <a:lstStyle/>
        <a:p>
          <a:endParaRPr lang="en-US"/>
        </a:p>
      </dgm:t>
    </dgm:pt>
    <dgm:pt modelId="{CF9B27B6-5BDD-4BA0-AAE4-C2CCEB95F3FA}" type="sibTrans" cxnId="{CE8AF06C-90F0-4D82-9B66-696073C1FCCA}">
      <dgm:prSet/>
      <dgm:spPr/>
      <dgm:t>
        <a:bodyPr/>
        <a:lstStyle/>
        <a:p>
          <a:endParaRPr lang="en-US"/>
        </a:p>
      </dgm:t>
    </dgm:pt>
    <dgm:pt modelId="{B7DC31A0-480E-4CA3-A0B9-F9E70CF4685E}">
      <dgm:prSet phldrT="[Text]"/>
      <dgm:spPr/>
      <dgm:t>
        <a:bodyPr/>
        <a:lstStyle/>
        <a:p>
          <a:r>
            <a:rPr lang="en-US" dirty="0" smtClean="0"/>
            <a:t>Romans 10:9, 10</a:t>
          </a:r>
          <a:endParaRPr lang="en-US" dirty="0"/>
        </a:p>
      </dgm:t>
    </dgm:pt>
    <dgm:pt modelId="{6D51C015-5F4C-4B19-9315-0AE72D191300}" type="parTrans" cxnId="{B6352B4C-1A02-4575-ADBB-15B9CBD2BA7A}">
      <dgm:prSet/>
      <dgm:spPr/>
      <dgm:t>
        <a:bodyPr/>
        <a:lstStyle/>
        <a:p>
          <a:endParaRPr lang="en-US"/>
        </a:p>
      </dgm:t>
    </dgm:pt>
    <dgm:pt modelId="{BD931E83-5BCB-4B43-A270-48D35F15786D}" type="sibTrans" cxnId="{B6352B4C-1A02-4575-ADBB-15B9CBD2BA7A}">
      <dgm:prSet/>
      <dgm:spPr/>
      <dgm:t>
        <a:bodyPr/>
        <a:lstStyle/>
        <a:p>
          <a:endParaRPr lang="en-US"/>
        </a:p>
      </dgm:t>
    </dgm:pt>
    <dgm:pt modelId="{EDC95745-22A3-4BE6-A163-C53AC63E9ECA}">
      <dgm:prSet phldrT="[Text]" custT="1"/>
      <dgm:spPr/>
      <dgm:t>
        <a:bodyPr/>
        <a:lstStyle/>
        <a:p>
          <a:r>
            <a:rPr lang="en-US" sz="2400" dirty="0" smtClean="0"/>
            <a:t>Repented</a:t>
          </a:r>
          <a:endParaRPr lang="en-US" sz="2400" dirty="0"/>
        </a:p>
      </dgm:t>
    </dgm:pt>
    <dgm:pt modelId="{7D50EF98-28BA-4CBD-8343-20835721153A}" type="parTrans" cxnId="{099BE014-C099-4951-BA01-2614071F2B3B}">
      <dgm:prSet/>
      <dgm:spPr/>
      <dgm:t>
        <a:bodyPr/>
        <a:lstStyle/>
        <a:p>
          <a:endParaRPr lang="en-US"/>
        </a:p>
      </dgm:t>
    </dgm:pt>
    <dgm:pt modelId="{461CC3B7-0768-4366-9A98-EBCCB6F7B42E}" type="sibTrans" cxnId="{099BE014-C099-4951-BA01-2614071F2B3B}">
      <dgm:prSet/>
      <dgm:spPr/>
      <dgm:t>
        <a:bodyPr/>
        <a:lstStyle/>
        <a:p>
          <a:endParaRPr lang="en-US"/>
        </a:p>
      </dgm:t>
    </dgm:pt>
    <dgm:pt modelId="{6143F984-3CCA-40C3-98A2-2022AD0E9560}">
      <dgm:prSet phldrT="[Text]"/>
      <dgm:spPr/>
      <dgm:t>
        <a:bodyPr/>
        <a:lstStyle/>
        <a:p>
          <a:r>
            <a:rPr lang="en-US" dirty="0" smtClean="0"/>
            <a:t>Galatians 1:23</a:t>
          </a:r>
          <a:endParaRPr lang="en-US" dirty="0"/>
        </a:p>
      </dgm:t>
    </dgm:pt>
    <dgm:pt modelId="{0BDD7BB1-B622-45D6-96A1-E67931985D49}" type="parTrans" cxnId="{BBB62965-57FA-4BF8-BF1C-84050938C404}">
      <dgm:prSet/>
      <dgm:spPr/>
      <dgm:t>
        <a:bodyPr/>
        <a:lstStyle/>
        <a:p>
          <a:endParaRPr lang="en-US"/>
        </a:p>
      </dgm:t>
    </dgm:pt>
    <dgm:pt modelId="{0563782A-832E-4FBD-A0E8-78C4A69125FB}" type="sibTrans" cxnId="{BBB62965-57FA-4BF8-BF1C-84050938C404}">
      <dgm:prSet/>
      <dgm:spPr/>
      <dgm:t>
        <a:bodyPr/>
        <a:lstStyle/>
        <a:p>
          <a:endParaRPr lang="en-US"/>
        </a:p>
      </dgm:t>
    </dgm:pt>
    <dgm:pt modelId="{B1D25575-4023-4DFC-9291-E69E220D5B3B}">
      <dgm:prSet phldrT="[Text]"/>
      <dgm:spPr/>
      <dgm:t>
        <a:bodyPr/>
        <a:lstStyle/>
        <a:p>
          <a:r>
            <a:rPr lang="en-US" dirty="0" smtClean="0"/>
            <a:t>Acts 17:30, 31</a:t>
          </a:r>
          <a:endParaRPr lang="en-US" dirty="0"/>
        </a:p>
      </dgm:t>
    </dgm:pt>
    <dgm:pt modelId="{DC511CB2-E192-4637-9736-ADEFE7E3A635}" type="parTrans" cxnId="{5A9F720C-BA19-44B2-91BF-74E23CC76652}">
      <dgm:prSet/>
      <dgm:spPr/>
      <dgm:t>
        <a:bodyPr/>
        <a:lstStyle/>
        <a:p>
          <a:endParaRPr lang="en-US"/>
        </a:p>
      </dgm:t>
    </dgm:pt>
    <dgm:pt modelId="{253EDFC8-C13E-40FC-AD1C-D468A1C8661C}" type="sibTrans" cxnId="{5A9F720C-BA19-44B2-91BF-74E23CC76652}">
      <dgm:prSet/>
      <dgm:spPr/>
      <dgm:t>
        <a:bodyPr/>
        <a:lstStyle/>
        <a:p>
          <a:endParaRPr lang="en-US"/>
        </a:p>
      </dgm:t>
    </dgm:pt>
    <dgm:pt modelId="{140AD8C6-2419-4D35-BAC2-4C2DCB803761}">
      <dgm:prSet phldrT="[Text]" custT="1"/>
      <dgm:spPr/>
      <dgm:t>
        <a:bodyPr/>
        <a:lstStyle/>
        <a:p>
          <a:r>
            <a:rPr lang="en-US" sz="2400" dirty="0" smtClean="0"/>
            <a:t>Baptized</a:t>
          </a:r>
          <a:endParaRPr lang="en-US" sz="2400" dirty="0"/>
        </a:p>
      </dgm:t>
    </dgm:pt>
    <dgm:pt modelId="{1AC05C1C-5EC0-49A9-BF43-0A209D428CD2}" type="parTrans" cxnId="{37B51596-AB16-48EA-9AB3-6443DF44A198}">
      <dgm:prSet/>
      <dgm:spPr/>
      <dgm:t>
        <a:bodyPr/>
        <a:lstStyle/>
        <a:p>
          <a:endParaRPr lang="en-US"/>
        </a:p>
      </dgm:t>
    </dgm:pt>
    <dgm:pt modelId="{254469B4-8F4F-4D80-9E64-574204674567}" type="sibTrans" cxnId="{37B51596-AB16-48EA-9AB3-6443DF44A198}">
      <dgm:prSet/>
      <dgm:spPr/>
      <dgm:t>
        <a:bodyPr/>
        <a:lstStyle/>
        <a:p>
          <a:endParaRPr lang="en-US"/>
        </a:p>
      </dgm:t>
    </dgm:pt>
    <dgm:pt modelId="{A7607C09-8483-4A98-8298-D22FD477169B}">
      <dgm:prSet phldrT="[Text]"/>
      <dgm:spPr/>
      <dgm:t>
        <a:bodyPr/>
        <a:lstStyle/>
        <a:p>
          <a:r>
            <a:rPr lang="en-US" dirty="0" smtClean="0"/>
            <a:t>2 Timothy 4:6-8</a:t>
          </a:r>
          <a:endParaRPr lang="en-US" dirty="0"/>
        </a:p>
      </dgm:t>
    </dgm:pt>
    <dgm:pt modelId="{3CF741E7-6DCD-4515-837C-D02DF6210DD3}" type="parTrans" cxnId="{4701CC2E-9907-4197-8475-DF354F950098}">
      <dgm:prSet/>
      <dgm:spPr/>
      <dgm:t>
        <a:bodyPr/>
        <a:lstStyle/>
        <a:p>
          <a:endParaRPr lang="en-US"/>
        </a:p>
      </dgm:t>
    </dgm:pt>
    <dgm:pt modelId="{324C555A-0768-48E4-993B-6D6F021177BE}" type="sibTrans" cxnId="{4701CC2E-9907-4197-8475-DF354F950098}">
      <dgm:prSet/>
      <dgm:spPr/>
      <dgm:t>
        <a:bodyPr/>
        <a:lstStyle/>
        <a:p>
          <a:endParaRPr lang="en-US"/>
        </a:p>
      </dgm:t>
    </dgm:pt>
    <dgm:pt modelId="{2168FD5F-9059-4CE9-A2EF-8C872D1A7485}">
      <dgm:prSet phldrT="[Text]" custT="1"/>
      <dgm:spPr/>
      <dgm:t>
        <a:bodyPr/>
        <a:lstStyle/>
        <a:p>
          <a:r>
            <a:rPr lang="en-US" sz="2400" dirty="0" smtClean="0"/>
            <a:t>Faithful </a:t>
          </a:r>
          <a:endParaRPr lang="en-US" sz="1700" dirty="0"/>
        </a:p>
      </dgm:t>
    </dgm:pt>
    <dgm:pt modelId="{B496D14E-E92A-4C1E-AD7C-687B46E6D779}" type="parTrans" cxnId="{4B79D9E2-CDC6-4EEC-9C79-C1FC329E4B69}">
      <dgm:prSet/>
      <dgm:spPr/>
      <dgm:t>
        <a:bodyPr/>
        <a:lstStyle/>
        <a:p>
          <a:endParaRPr lang="en-US"/>
        </a:p>
      </dgm:t>
    </dgm:pt>
    <dgm:pt modelId="{48394747-13B7-4754-86E1-2C127D85DBC6}" type="sibTrans" cxnId="{4B79D9E2-CDC6-4EEC-9C79-C1FC329E4B69}">
      <dgm:prSet/>
      <dgm:spPr/>
      <dgm:t>
        <a:bodyPr/>
        <a:lstStyle/>
        <a:p>
          <a:endParaRPr lang="en-US"/>
        </a:p>
      </dgm:t>
    </dgm:pt>
    <dgm:pt modelId="{DAF22D7E-43C0-41F0-95AA-1D5312A3B84E}">
      <dgm:prSet phldrT="[Text]"/>
      <dgm:spPr/>
      <dgm:t>
        <a:bodyPr/>
        <a:lstStyle/>
        <a:p>
          <a:r>
            <a:rPr lang="en-US" dirty="0" smtClean="0"/>
            <a:t>Acts 22:16</a:t>
          </a:r>
          <a:endParaRPr lang="en-US" dirty="0"/>
        </a:p>
      </dgm:t>
    </dgm:pt>
    <dgm:pt modelId="{ACE23F66-FFAD-46BE-8E19-24CB6A07D0C1}" type="parTrans" cxnId="{B577BE3D-459D-48A0-8F5D-A4ADC80A5ABC}">
      <dgm:prSet/>
      <dgm:spPr/>
      <dgm:t>
        <a:bodyPr/>
        <a:lstStyle/>
        <a:p>
          <a:endParaRPr lang="en-US"/>
        </a:p>
      </dgm:t>
    </dgm:pt>
    <dgm:pt modelId="{FC898D21-9A85-4199-9BF8-3FF287AB6B19}" type="sibTrans" cxnId="{B577BE3D-459D-48A0-8F5D-A4ADC80A5ABC}">
      <dgm:prSet/>
      <dgm:spPr/>
      <dgm:t>
        <a:bodyPr/>
        <a:lstStyle/>
        <a:p>
          <a:endParaRPr lang="en-US"/>
        </a:p>
      </dgm:t>
    </dgm:pt>
    <dgm:pt modelId="{12F5142F-F312-42B8-BF94-6916820DDA12}">
      <dgm:prSet phldrT="[Text]"/>
      <dgm:spPr/>
      <dgm:t>
        <a:bodyPr/>
        <a:lstStyle/>
        <a:p>
          <a:r>
            <a:rPr lang="en-US" dirty="0" smtClean="0"/>
            <a:t>Romans 6:3-5</a:t>
          </a:r>
          <a:endParaRPr lang="en-US" dirty="0"/>
        </a:p>
      </dgm:t>
    </dgm:pt>
    <dgm:pt modelId="{39F08297-517A-4A03-B0E1-ED8C9C0FA40E}" type="parTrans" cxnId="{C7D27ABC-D35A-4E68-950D-490A42891CE0}">
      <dgm:prSet/>
      <dgm:spPr/>
      <dgm:t>
        <a:bodyPr/>
        <a:lstStyle/>
        <a:p>
          <a:endParaRPr lang="en-US"/>
        </a:p>
      </dgm:t>
    </dgm:pt>
    <dgm:pt modelId="{15FA5C36-E302-4DED-B8CD-BB8454EC85D8}" type="sibTrans" cxnId="{C7D27ABC-D35A-4E68-950D-490A42891CE0}">
      <dgm:prSet/>
      <dgm:spPr/>
      <dgm:t>
        <a:bodyPr/>
        <a:lstStyle/>
        <a:p>
          <a:endParaRPr lang="en-US"/>
        </a:p>
      </dgm:t>
    </dgm:pt>
    <dgm:pt modelId="{33C70ADE-B4BA-42BA-BFA3-F7A0BF661845}" type="pres">
      <dgm:prSet presAssocID="{92AECF9F-3F91-4592-86BA-048CA29BC56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CC8857-174F-4CA8-876C-99174F803C29}" type="pres">
      <dgm:prSet presAssocID="{87B5E95B-F3EE-4C5D-A54B-CC9C5B46FD3D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A715D-5E9F-40C9-A097-9BD37D23F9C2}" type="pres">
      <dgm:prSet presAssocID="{87B5E95B-F3EE-4C5D-A54B-CC9C5B46FD3D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5C58-E1E7-4B56-BCC4-60D7A5A07960}" type="pres">
      <dgm:prSet presAssocID="{EDC95745-22A3-4BE6-A163-C53AC63E9ECA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F739E-07FD-4422-B4FB-02D9C939E41C}" type="pres">
      <dgm:prSet presAssocID="{EDC95745-22A3-4BE6-A163-C53AC63E9EC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45C39-4CD7-4020-841C-D9B6C5A2983B}" type="pres">
      <dgm:prSet presAssocID="{140AD8C6-2419-4D35-BAC2-4C2DCB803761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FB80F-3E31-4F17-A405-AD09D629ECEA}" type="pres">
      <dgm:prSet presAssocID="{140AD8C6-2419-4D35-BAC2-4C2DCB803761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15915-7B09-4558-8AD2-8863BD0EACE0}" type="pres">
      <dgm:prSet presAssocID="{2168FD5F-9059-4CE9-A2EF-8C872D1A748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A6FFF-08A4-4DC7-9634-434F9AB6FAC9}" type="pres">
      <dgm:prSet presAssocID="{2168FD5F-9059-4CE9-A2EF-8C872D1A7485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8398C-B476-4419-A6FE-99376AABCA2B}" type="presOf" srcId="{EDC95745-22A3-4BE6-A163-C53AC63E9ECA}" destId="{E4DA5C58-E1E7-4B56-BCC4-60D7A5A07960}" srcOrd="0" destOrd="0" presId="urn:microsoft.com/office/officeart/2009/3/layout/IncreasingArrowsProcess"/>
    <dgm:cxn modelId="{5A9F720C-BA19-44B2-91BF-74E23CC76652}" srcId="{EDC95745-22A3-4BE6-A163-C53AC63E9ECA}" destId="{B1D25575-4023-4DFC-9291-E69E220D5B3B}" srcOrd="1" destOrd="0" parTransId="{DC511CB2-E192-4637-9736-ADEFE7E3A635}" sibTransId="{253EDFC8-C13E-40FC-AD1C-D468A1C8661C}"/>
    <dgm:cxn modelId="{37B51596-AB16-48EA-9AB3-6443DF44A198}" srcId="{92AECF9F-3F91-4592-86BA-048CA29BC56C}" destId="{140AD8C6-2419-4D35-BAC2-4C2DCB803761}" srcOrd="2" destOrd="0" parTransId="{1AC05C1C-5EC0-49A9-BF43-0A209D428CD2}" sibTransId="{254469B4-8F4F-4D80-9E64-574204674567}"/>
    <dgm:cxn modelId="{17B01BE3-FAED-48A9-AADF-F6F5DC7DA511}" type="presOf" srcId="{92AECF9F-3F91-4592-86BA-048CA29BC56C}" destId="{33C70ADE-B4BA-42BA-BFA3-F7A0BF661845}" srcOrd="0" destOrd="0" presId="urn:microsoft.com/office/officeart/2009/3/layout/IncreasingArrowsProcess"/>
    <dgm:cxn modelId="{7266D1F1-7A82-428E-8E04-B88939E4FA0B}" type="presOf" srcId="{B1D25575-4023-4DFC-9291-E69E220D5B3B}" destId="{4A6F739E-07FD-4422-B4FB-02D9C939E41C}" srcOrd="0" destOrd="1" presId="urn:microsoft.com/office/officeart/2009/3/layout/IncreasingArrowsProcess"/>
    <dgm:cxn modelId="{C7D27ABC-D35A-4E68-950D-490A42891CE0}" srcId="{140AD8C6-2419-4D35-BAC2-4C2DCB803761}" destId="{12F5142F-F312-42B8-BF94-6916820DDA12}" srcOrd="1" destOrd="0" parTransId="{39F08297-517A-4A03-B0E1-ED8C9C0FA40E}" sibTransId="{15FA5C36-E302-4DED-B8CD-BB8454EC85D8}"/>
    <dgm:cxn modelId="{02F31A35-E833-4044-8104-88C2AF395AB7}" srcId="{92AECF9F-3F91-4592-86BA-048CA29BC56C}" destId="{87B5E95B-F3EE-4C5D-A54B-CC9C5B46FD3D}" srcOrd="0" destOrd="0" parTransId="{67CEBD2E-2B17-4AFF-B360-1CC3B04E25C4}" sibTransId="{5E2795EF-3B5C-4BA3-9964-A7AA9A542F3D}"/>
    <dgm:cxn modelId="{86C0BB07-F2C9-4ED4-819E-FC0D6F2BB0DB}" type="presOf" srcId="{12F5142F-F312-42B8-BF94-6916820DDA12}" destId="{C96FB80F-3E31-4F17-A405-AD09D629ECEA}" srcOrd="0" destOrd="1" presId="urn:microsoft.com/office/officeart/2009/3/layout/IncreasingArrowsProcess"/>
    <dgm:cxn modelId="{D9E383A2-95FE-4FC4-B581-AECF02E814AC}" type="presOf" srcId="{87B5E95B-F3EE-4C5D-A54B-CC9C5B46FD3D}" destId="{64CC8857-174F-4CA8-876C-99174F803C29}" srcOrd="0" destOrd="0" presId="urn:microsoft.com/office/officeart/2009/3/layout/IncreasingArrowsProcess"/>
    <dgm:cxn modelId="{1E6580EF-B32E-41F5-A55F-C85200938DF2}" type="presOf" srcId="{27B761C2-BDD4-48CE-A255-8E9CD44940CF}" destId="{965A715D-5E9F-40C9-A097-9BD37D23F9C2}" srcOrd="0" destOrd="0" presId="urn:microsoft.com/office/officeart/2009/3/layout/IncreasingArrowsProcess"/>
    <dgm:cxn modelId="{4701CC2E-9907-4197-8475-DF354F950098}" srcId="{2168FD5F-9059-4CE9-A2EF-8C872D1A7485}" destId="{A7607C09-8483-4A98-8298-D22FD477169B}" srcOrd="0" destOrd="0" parTransId="{3CF741E7-6DCD-4515-837C-D02DF6210DD3}" sibTransId="{324C555A-0768-48E4-993B-6D6F021177BE}"/>
    <dgm:cxn modelId="{4B79D9E2-CDC6-4EEC-9C79-C1FC329E4B69}" srcId="{92AECF9F-3F91-4592-86BA-048CA29BC56C}" destId="{2168FD5F-9059-4CE9-A2EF-8C872D1A7485}" srcOrd="3" destOrd="0" parTransId="{B496D14E-E92A-4C1E-AD7C-687B46E6D779}" sibTransId="{48394747-13B7-4754-86E1-2C127D85DBC6}"/>
    <dgm:cxn modelId="{EF116F99-947C-441C-90D4-77CA6AF434B6}" type="presOf" srcId="{6143F984-3CCA-40C3-98A2-2022AD0E9560}" destId="{4A6F739E-07FD-4422-B4FB-02D9C939E41C}" srcOrd="0" destOrd="0" presId="urn:microsoft.com/office/officeart/2009/3/layout/IncreasingArrowsProcess"/>
    <dgm:cxn modelId="{BBB62965-57FA-4BF8-BF1C-84050938C404}" srcId="{EDC95745-22A3-4BE6-A163-C53AC63E9ECA}" destId="{6143F984-3CCA-40C3-98A2-2022AD0E9560}" srcOrd="0" destOrd="0" parTransId="{0BDD7BB1-B622-45D6-96A1-E67931985D49}" sibTransId="{0563782A-832E-4FBD-A0E8-78C4A69125FB}"/>
    <dgm:cxn modelId="{2411027D-CCAC-4D70-BFF7-B38B9EA009A0}" type="presOf" srcId="{DAF22D7E-43C0-41F0-95AA-1D5312A3B84E}" destId="{C96FB80F-3E31-4F17-A405-AD09D629ECEA}" srcOrd="0" destOrd="0" presId="urn:microsoft.com/office/officeart/2009/3/layout/IncreasingArrowsProcess"/>
    <dgm:cxn modelId="{C1BC70E5-39A8-4FFF-8B3F-D796D58B02BD}" type="presOf" srcId="{B7DC31A0-480E-4CA3-A0B9-F9E70CF4685E}" destId="{965A715D-5E9F-40C9-A097-9BD37D23F9C2}" srcOrd="0" destOrd="1" presId="urn:microsoft.com/office/officeart/2009/3/layout/IncreasingArrowsProcess"/>
    <dgm:cxn modelId="{1764D316-20E4-4A2E-807B-A45AC6BE435C}" type="presOf" srcId="{A7607C09-8483-4A98-8298-D22FD477169B}" destId="{3E4A6FFF-08A4-4DC7-9634-434F9AB6FAC9}" srcOrd="0" destOrd="0" presId="urn:microsoft.com/office/officeart/2009/3/layout/IncreasingArrowsProcess"/>
    <dgm:cxn modelId="{57604C98-359A-4AD1-8E9A-59FEED79933E}" type="presOf" srcId="{140AD8C6-2419-4D35-BAC2-4C2DCB803761}" destId="{E4545C39-4CD7-4020-841C-D9B6C5A2983B}" srcOrd="0" destOrd="0" presId="urn:microsoft.com/office/officeart/2009/3/layout/IncreasingArrowsProcess"/>
    <dgm:cxn modelId="{099BE014-C099-4951-BA01-2614071F2B3B}" srcId="{92AECF9F-3F91-4592-86BA-048CA29BC56C}" destId="{EDC95745-22A3-4BE6-A163-C53AC63E9ECA}" srcOrd="1" destOrd="0" parTransId="{7D50EF98-28BA-4CBD-8343-20835721153A}" sibTransId="{461CC3B7-0768-4366-9A98-EBCCB6F7B42E}"/>
    <dgm:cxn modelId="{B6352B4C-1A02-4575-ADBB-15B9CBD2BA7A}" srcId="{87B5E95B-F3EE-4C5D-A54B-CC9C5B46FD3D}" destId="{B7DC31A0-480E-4CA3-A0B9-F9E70CF4685E}" srcOrd="1" destOrd="0" parTransId="{6D51C015-5F4C-4B19-9315-0AE72D191300}" sibTransId="{BD931E83-5BCB-4B43-A270-48D35F15786D}"/>
    <dgm:cxn modelId="{CE8AF06C-90F0-4D82-9B66-696073C1FCCA}" srcId="{87B5E95B-F3EE-4C5D-A54B-CC9C5B46FD3D}" destId="{27B761C2-BDD4-48CE-A255-8E9CD44940CF}" srcOrd="0" destOrd="0" parTransId="{0FE39C49-C6DD-495F-8DE6-426951094846}" sibTransId="{CF9B27B6-5BDD-4BA0-AAE4-C2CCEB95F3FA}"/>
    <dgm:cxn modelId="{ED8BB110-3163-47C8-B7F1-B1156D0CEFA3}" type="presOf" srcId="{2168FD5F-9059-4CE9-A2EF-8C872D1A7485}" destId="{62D15915-7B09-4558-8AD2-8863BD0EACE0}" srcOrd="0" destOrd="0" presId="urn:microsoft.com/office/officeart/2009/3/layout/IncreasingArrowsProcess"/>
    <dgm:cxn modelId="{B577BE3D-459D-48A0-8F5D-A4ADC80A5ABC}" srcId="{140AD8C6-2419-4D35-BAC2-4C2DCB803761}" destId="{DAF22D7E-43C0-41F0-95AA-1D5312A3B84E}" srcOrd="0" destOrd="0" parTransId="{ACE23F66-FFAD-46BE-8E19-24CB6A07D0C1}" sibTransId="{FC898D21-9A85-4199-9BF8-3FF287AB6B19}"/>
    <dgm:cxn modelId="{F9014164-41FB-4E9C-A825-C4BF676C43AC}" type="presParOf" srcId="{33C70ADE-B4BA-42BA-BFA3-F7A0BF661845}" destId="{64CC8857-174F-4CA8-876C-99174F803C29}" srcOrd="0" destOrd="0" presId="urn:microsoft.com/office/officeart/2009/3/layout/IncreasingArrowsProcess"/>
    <dgm:cxn modelId="{D199FB0F-BC04-4705-82D6-BDF88A69818F}" type="presParOf" srcId="{33C70ADE-B4BA-42BA-BFA3-F7A0BF661845}" destId="{965A715D-5E9F-40C9-A097-9BD37D23F9C2}" srcOrd="1" destOrd="0" presId="urn:microsoft.com/office/officeart/2009/3/layout/IncreasingArrowsProcess"/>
    <dgm:cxn modelId="{70497339-28CB-4183-8602-18986C34EC28}" type="presParOf" srcId="{33C70ADE-B4BA-42BA-BFA3-F7A0BF661845}" destId="{E4DA5C58-E1E7-4B56-BCC4-60D7A5A07960}" srcOrd="2" destOrd="0" presId="urn:microsoft.com/office/officeart/2009/3/layout/IncreasingArrowsProcess"/>
    <dgm:cxn modelId="{EE732B54-AF16-4890-91F8-A8F6E0885AB4}" type="presParOf" srcId="{33C70ADE-B4BA-42BA-BFA3-F7A0BF661845}" destId="{4A6F739E-07FD-4422-B4FB-02D9C939E41C}" srcOrd="3" destOrd="0" presId="urn:microsoft.com/office/officeart/2009/3/layout/IncreasingArrowsProcess"/>
    <dgm:cxn modelId="{7C79A1B1-A592-4F05-9978-D14BEEB87771}" type="presParOf" srcId="{33C70ADE-B4BA-42BA-BFA3-F7A0BF661845}" destId="{E4545C39-4CD7-4020-841C-D9B6C5A2983B}" srcOrd="4" destOrd="0" presId="urn:microsoft.com/office/officeart/2009/3/layout/IncreasingArrowsProcess"/>
    <dgm:cxn modelId="{CADF5B19-A7DC-4F5F-BF83-0F7F29D6E494}" type="presParOf" srcId="{33C70ADE-B4BA-42BA-BFA3-F7A0BF661845}" destId="{C96FB80F-3E31-4F17-A405-AD09D629ECEA}" srcOrd="5" destOrd="0" presId="urn:microsoft.com/office/officeart/2009/3/layout/IncreasingArrowsProcess"/>
    <dgm:cxn modelId="{166173C4-A05E-4D1D-BDEF-2E7A6D0AD3EA}" type="presParOf" srcId="{33C70ADE-B4BA-42BA-BFA3-F7A0BF661845}" destId="{62D15915-7B09-4558-8AD2-8863BD0EACE0}" srcOrd="6" destOrd="0" presId="urn:microsoft.com/office/officeart/2009/3/layout/IncreasingArrowsProcess"/>
    <dgm:cxn modelId="{7B1E42C5-6770-46F0-A40B-289CCBCDB6F7}" type="presParOf" srcId="{33C70ADE-B4BA-42BA-BFA3-F7A0BF661845}" destId="{3E4A6FFF-08A4-4DC7-9634-434F9AB6FAC9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8857-174F-4CA8-876C-99174F803C29}">
      <dsp:nvSpPr>
        <dsp:cNvPr id="0" name=""/>
        <dsp:cNvSpPr/>
      </dsp:nvSpPr>
      <dsp:spPr>
        <a:xfrm>
          <a:off x="56949" y="805188"/>
          <a:ext cx="6363100" cy="92637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70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Believed &amp; Confessed</a:t>
          </a:r>
          <a:endParaRPr lang="en-US" sz="2400" kern="1200" dirty="0"/>
        </a:p>
      </dsp:txBody>
      <dsp:txXfrm>
        <a:off x="56949" y="1036781"/>
        <a:ext cx="6131507" cy="463185"/>
      </dsp:txXfrm>
    </dsp:sp>
    <dsp:sp modelId="{965A715D-5E9F-40C9-A097-9BD37D23F9C2}">
      <dsp:nvSpPr>
        <dsp:cNvPr id="0" name=""/>
        <dsp:cNvSpPr/>
      </dsp:nvSpPr>
      <dsp:spPr>
        <a:xfrm>
          <a:off x="56949" y="1521066"/>
          <a:ext cx="1466694" cy="1713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Acts 9:4-6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Romans 10:9, 10</a:t>
          </a:r>
          <a:endParaRPr lang="en-US" sz="2400" kern="1200" dirty="0"/>
        </a:p>
      </dsp:txBody>
      <dsp:txXfrm>
        <a:off x="56949" y="1521066"/>
        <a:ext cx="1466694" cy="1713508"/>
      </dsp:txXfrm>
    </dsp:sp>
    <dsp:sp modelId="{E4DA5C58-E1E7-4B56-BCC4-60D7A5A07960}">
      <dsp:nvSpPr>
        <dsp:cNvPr id="0" name=""/>
        <dsp:cNvSpPr/>
      </dsp:nvSpPr>
      <dsp:spPr>
        <a:xfrm>
          <a:off x="1523644" y="1113869"/>
          <a:ext cx="4896405" cy="92637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70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Repented</a:t>
          </a:r>
          <a:endParaRPr lang="en-US" sz="2400" kern="1200" dirty="0"/>
        </a:p>
      </dsp:txBody>
      <dsp:txXfrm>
        <a:off x="1523644" y="1345462"/>
        <a:ext cx="4664812" cy="463185"/>
      </dsp:txXfrm>
    </dsp:sp>
    <dsp:sp modelId="{4A6F739E-07FD-4422-B4FB-02D9C939E41C}">
      <dsp:nvSpPr>
        <dsp:cNvPr id="0" name=""/>
        <dsp:cNvSpPr/>
      </dsp:nvSpPr>
      <dsp:spPr>
        <a:xfrm>
          <a:off x="1523644" y="1829747"/>
          <a:ext cx="1466694" cy="1669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Galatians 1:23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Acts 17:30, 31</a:t>
          </a:r>
          <a:endParaRPr lang="en-US" sz="2400" kern="1200" dirty="0"/>
        </a:p>
      </dsp:txBody>
      <dsp:txXfrm>
        <a:off x="1523644" y="1829747"/>
        <a:ext cx="1466694" cy="1669833"/>
      </dsp:txXfrm>
    </dsp:sp>
    <dsp:sp modelId="{E4545C39-4CD7-4020-841C-D9B6C5A2983B}">
      <dsp:nvSpPr>
        <dsp:cNvPr id="0" name=""/>
        <dsp:cNvSpPr/>
      </dsp:nvSpPr>
      <dsp:spPr>
        <a:xfrm>
          <a:off x="2990339" y="1422550"/>
          <a:ext cx="3429711" cy="92637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70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Baptized</a:t>
          </a:r>
          <a:endParaRPr lang="en-US" sz="2400" kern="1200" dirty="0"/>
        </a:p>
      </dsp:txBody>
      <dsp:txXfrm>
        <a:off x="2990339" y="1654143"/>
        <a:ext cx="3198118" cy="463185"/>
      </dsp:txXfrm>
    </dsp:sp>
    <dsp:sp modelId="{C96FB80F-3E31-4F17-A405-AD09D629ECEA}">
      <dsp:nvSpPr>
        <dsp:cNvPr id="0" name=""/>
        <dsp:cNvSpPr/>
      </dsp:nvSpPr>
      <dsp:spPr>
        <a:xfrm>
          <a:off x="2990339" y="2138428"/>
          <a:ext cx="1466694" cy="1680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Acts 22:16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Romans 6:3-5</a:t>
          </a:r>
          <a:endParaRPr lang="en-US" sz="2400" kern="1200" dirty="0"/>
        </a:p>
      </dsp:txBody>
      <dsp:txXfrm>
        <a:off x="2990339" y="2138428"/>
        <a:ext cx="1466694" cy="1680998"/>
      </dsp:txXfrm>
    </dsp:sp>
    <dsp:sp modelId="{62D15915-7B09-4558-8AD2-8863BD0EACE0}">
      <dsp:nvSpPr>
        <dsp:cNvPr id="0" name=""/>
        <dsp:cNvSpPr/>
      </dsp:nvSpPr>
      <dsp:spPr>
        <a:xfrm>
          <a:off x="4457033" y="1731232"/>
          <a:ext cx="1963016" cy="92637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70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Faithful </a:t>
          </a:r>
          <a:endParaRPr lang="en-US" sz="1700" kern="1200" dirty="0"/>
        </a:p>
      </dsp:txBody>
      <dsp:txXfrm>
        <a:off x="4457033" y="1962825"/>
        <a:ext cx="1731423" cy="463185"/>
      </dsp:txXfrm>
    </dsp:sp>
    <dsp:sp modelId="{3E4A6FFF-08A4-4DC7-9634-434F9AB6FAC9}">
      <dsp:nvSpPr>
        <dsp:cNvPr id="0" name=""/>
        <dsp:cNvSpPr/>
      </dsp:nvSpPr>
      <dsp:spPr>
        <a:xfrm>
          <a:off x="4457033" y="2447109"/>
          <a:ext cx="1480057" cy="1700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 Timothy 4:6-8</a:t>
          </a:r>
          <a:endParaRPr lang="en-US" sz="2400" kern="1200" dirty="0"/>
        </a:p>
      </dsp:txBody>
      <dsp:txXfrm>
        <a:off x="4457033" y="2447109"/>
        <a:ext cx="1480057" cy="170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31T09:14:16.62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96,'0'0,"61"0,-61 0,121 0,-61 0,1 0,-1 0,1 0,-1 0,0 0,-60 0,0 0,61 0,-61 0,60 0,-60 0,0 0,61 0,-1 0,1 0,-1 0,-60 0,61 0,-61 0,60 0,1 0,-61 0,60 0,-60 0,0 0,0 0,61 0,-61 0,60 0,1 0,-61 0,0 0,60 0,-60 0,61 0,-61 0,60 0,1 0,-61 0,0 0,60 0,-60 0,61 0,-61 0,60 0,-60 0,60 0,1 0,-1 0,-60 0,61 0,-61 0,60 0,-60 0,61 0,-61 0,60 0,1 0,-1 0,-60 0,0 0,61 0,60 0,-61 0,1 0,60 0,-121 0,60 0,1 0,-1 0,61 0,-121 0,60 0,1 0,-1 0,-60 0,61 0,-1 0,1 0,-61 0,60 0,1 0,-61 0,60 0,-60 0,61 0,-61 0,60 0,1 0,-1 0,1 0,-1 0,1 0,-61 0,60 0,1 0,-61 0,60 0,-60 0,61 60,-1-60,-60 0,242 0,-182 0,-60 0,61 0,60 0,-121 0,60 0,1 0,-1 0,1 0,-61 0,60 0,61 0,-121 0,61 0,-61 0,121 0,-121 0,60 0,1 0,-1 0,-60 0,60 0,61 0,-60 0,-61 0,121 0,60 0,-120 0,-61 0,121 0,-61 0,1 0,-61 0,60 0,1 0,-1 0,1 0,-1 0,-60 0,61 0,-61 0,60 0,-60 0,60 0,1 0,-61 0,60 0,1 0,-61 0,60 0,-60 0,61 0,-1 0,-60 0,0 0,61 0,-1 0,-60 0,61 0,-1 0,61 0,-121 0,0 0,61 0,-1 0,-60 0,0 0,182 0,-122 0,182-121,-182 121,61 0,-60 0,-1 0,1 0,-1 0,-60 0,61 0,60 0,-121 0,121 0,-121 0,0 0,60 0,-60 0,61 0,-61 0,0 0,60 0,-60 0,61 0,-61 0,0 0,60 0,-60 0,61 0,-61 0,60 0,0 0,-60 0,0 0,61 0,-61 0,0 0,60 0,-60 0,61 0,-61 0,60 61,1-61,-61 0,0 0,60 0,-60 0,0 0,61 0,-61 0,0 0,60 0,-60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31T09:14:23.04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64,'0'0,"0"0,0 0,60 0,-60 0,0 0,61 0,-61 0,60 0,-60 0,0 0,61 0,-1 0,-60 0,60 0,-60 0,0 0,61 0,-61 0,60 0,-60 0,0 0,61 0,-1 0,-60 0,0 0,61 0,-61 0,60 0,1 0,-1 0,1 0,-1 0,61 0,-60 0,-61 0,60 0,1 0,-1 0,-60 0,61 0,-1 0,1 0,-61 0,120 0,-120 0,61 0,60 0,-121 0,60 0,-60 0,61 0,-61 0,60 0,-60 0,61 0,-61 0,60 0,-60 0,0 0,61 0,-61 0,0 0,60 0,-60 0,0 61,0-61,61 0,-61 0,0 0,60 0,1 0,-1 0,1 0,-61 0,0 0,60 0,-60 0,0 0,0 0,0 60,0-60,0 0,0 0,-60 61,60-61,0 0,-61 0,61 0,-60 0,60 0,0 60,-61-60,61 0,-60 0,60 0,0 0,-61 0,61 0,0 0,-60 0,60 0,-61 0,61 0,-60 0,-1 0,1 0,60 0,-61 0,1 0,60 0,-61 0,1 0,60 0,-61 61,1-61,60 0,-60 0,60 0,0 0,-61 0,1 0,-1 0,61 0,0 0,-121 0,121 0,0 0,-60 0,60 0,-61 0,61 0,-60 0,60 0,-61 0,61 0,-60 0,60 0,-121 0,121 0,-61 0,1 0,60 0,-61 0,1 0,60 0,-61 0,61 0,-60 0,60 0,-61 0,61 0,-60 0,0 0,60 0,-61 0,61 0,0 0,-60 0,60 0,-61 0,61 0,-60 0,60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31T09:15:21.92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88,'61'0,"-1"0,1 0,423 0,-242 0,181 0,-60 0,967 121,-1027-61,-61-60,-61 61,-121-1,-60-60,61 0,60 0,-61 0,61 0,121 0,-181 0,-1 0,61 0,-60 0,-1 0,-60 0,121-60,-60 60,-1 0,121 0,-120 0,-1 0,1 0,120 0,-181 0,121 0,0 0,-121 0,61 0,120 0,-181 0,61 0,-61 0,60 0,1 0,241 0,-242 0,61 0,61 0,-61 0,-61 0,182 0,-181 0,-1 0,1 0,-1 0,-60 0,60 0,1 0,-1 0,1 0,60-61,-61 61,1 0,120-60,-60 60,-60 0,120-61,-120 61,-1 0,-60 0,61 0,-1 0,-60 0,60 0,1 0,-1 0,1 0,60 0,-61 0,1 0,-1 0,61 0,-60 0,-1 0,-60 0,61 0,60 0,-61 0,1 0,60 0,-1 61,-59-61,-1 0,61 0,-121 0,61 0,-61 0,60 0,-60 0,61 0,-61 0,60 0,61 0,-60 0,-1 0,122 0,-122 0,1 0,-1 0,1 60,-61-60,0 0,60 0,0 0,1 0,-1 0,122 0,-182 0,60 0,61 0,-60 0,-1 0,-60 0,61 0,-1 0,-60 0,0 0,61 0,-61-60,0 60,0 0,60 0,-60 0,0 0,61 0,-61 0,0 0,0 0,60 0,-120 0,60 0,-61 0,1 0,-1 0,1 0,-1 0,-60 0,121 0,0 0,-60 0,-1 0,61 0,-60 0,60 0,-61 0,61 0,-60 0,-1 0,61 0,0 0,-121 0,61 0,-61 0,61 0,-1 0,1 0,-1 0,1 0,-1 0,1 0,-1 0,1 0,60 0,-121 0,121 0,-61 0,1 0,60 0,-121 0,60 0,1 0,60 0,-61 0,61 0,-60 0,60 0,-60 0,-1 0,1 0,-1 0,-60 0,121 0,-60 0,-1 0,1 0,60 0,-61 0,-60 0,61 0,60 0,-61 0,1 0,60 0,0 0,-61 0,61 0,-60 0,-1-61,-60 61,61 0,0 0,-122 0,182 0,-60-60,60 60,-121 0,121 0,0 0,-61 0,1 0,60 0,0 0,-61 0,61 0,-60 0,60 0,-61-61,1 61,60 0,0 0,-61 0,1 0,-1 0,61 0,-60 0,60 0,0 0,-61 0,1 0,60 0,0 0,-61 0,61 0,0 0,-60 0,60 0,0 0,-60 0,60 61,-61-61,1 0,-1 0,1 60,-1-60,1 0,-61 0,121 0,0 0,-121 0,121 0,0 0,-61 0,1 0,60 0,0 0,-61 0,1 0,-1 61,-120-1,120 1,-59-61,59 0,-60 0,0 0,61 0,60 0,-121 0,0 0,60 0,61 0,-60 0,60 0,0 0,0 0,-61 0,61 0,-60-61,60 61,-121 0,121 0,-61 0,61 0,-60 0,-1 0,61 0,0 0,-60-60,60-1,0 61,0 0,-60 0,-61 0,60 0,-60 0,61 0,-1 0,-60 0,61 0,-1 0,61 0,-60 0,-1 0,61 0,-121-60,121 60,0 0,-121 0,121 0,0 0,-60 0,-1 0,1 0,0 0,-1-61,1 61,60 0,0 0,-61 0,61 0,0 0,-60 0,60 0,-61 0,1 0,60 0,-61 0,-60 0,121 0,0 0,-60 0,-1 0,1 0,60 0,0 0,-61 0,1 0,60 0,0 0,-61 0,1 0,60 0,-61 0,1 0,-61 0,61 0,-61 61,-61-1,122-60,-1 0,1 0,60 0,-61 0,61 0,-60 61,-1-61,61 0,0 0,-60 0,60 0,0 0,-61 0,61 0,0 0,-60 0,-1 0,61 0,0 0,-60 0,60 0,-61 0,61 0,-60 0,-1 0,61 0,-120 0,120 0,-61 0,61 0,-60 0,-1 0,1 0,-1 0,61 0,-60 0,60 0,-61 0,61 0,0 0,-60 0,60 0,0 0,-61 0,61 0,-60 0,60 0,-61 0,61 0,0 0,-60 0,60 0,-61 0,61 0,-60 0,60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4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8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9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 New Testament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(part 4)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4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/>
          <a:lstStyle/>
          <a:p>
            <a:pPr algn="ctr"/>
            <a:r>
              <a:rPr lang="en-US" sz="5400" spc="3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Saved According To The Pattern Like Paul?</a:t>
            </a:r>
            <a:endParaRPr lang="en-US" sz="5400" spc="3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52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49459299"/>
              </p:ext>
            </p:extLst>
          </p:nvPr>
        </p:nvGraphicFramePr>
        <p:xfrm>
          <a:off x="762000" y="1905000"/>
          <a:ext cx="6477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228600"/>
            <a:ext cx="69342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“However</a:t>
            </a:r>
            <a:r>
              <a:rPr lang="en-US" sz="2800" dirty="0"/>
              <a:t>, for this reason I obtained mercy, that in me first Jesus Christ might show all longsuffering, as a pattern to those who are going to believe on Him for everlasting </a:t>
            </a:r>
            <a:r>
              <a:rPr lang="en-US" sz="2800" dirty="0" smtClean="0"/>
              <a:t>life” </a:t>
            </a:r>
            <a:br>
              <a:rPr lang="en-US" sz="2800" dirty="0" smtClean="0"/>
            </a:br>
            <a:r>
              <a:rPr lang="en-US" sz="2800" dirty="0" smtClean="0"/>
              <a:t>(1 Tim. 1:16)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1" y="4242137"/>
            <a:ext cx="19050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Crown</a:t>
            </a:r>
          </a:p>
          <a:p>
            <a:pPr algn="ctr"/>
            <a:r>
              <a:rPr lang="en-US" sz="2000" b="1" dirty="0" smtClean="0"/>
              <a:t>Of</a:t>
            </a:r>
            <a:br>
              <a:rPr lang="en-US" sz="2000" b="1" dirty="0" smtClean="0"/>
            </a:br>
            <a:r>
              <a:rPr lang="en-US" sz="2000" b="1" dirty="0" smtClean="0"/>
              <a:t>Righteousness</a:t>
            </a:r>
            <a:endParaRPr lang="en-US" sz="2000" b="1" dirty="0"/>
          </a:p>
        </p:txBody>
      </p:sp>
      <p:pic>
        <p:nvPicPr>
          <p:cNvPr id="1026" name="Picture 2" descr="C:\Users\Steven\AppData\Local\Microsoft\Windows\Temporary Internet Files\Content.IE5\REGIROUW\MC90023378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21" y="3124200"/>
            <a:ext cx="1420760" cy="1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CC8857-174F-4CA8-876C-99174F803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4CC8857-174F-4CA8-876C-99174F803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5A715D-5E9F-40C9-A097-9BD37D23F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965A715D-5E9F-40C9-A097-9BD37D23F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DA5C58-E1E7-4B56-BCC4-60D7A5A07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4DA5C58-E1E7-4B56-BCC4-60D7A5A07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6F739E-07FD-4422-B4FB-02D9C939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4A6F739E-07FD-4422-B4FB-02D9C939E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545C39-4CD7-4020-841C-D9B6C5A2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4545C39-4CD7-4020-841C-D9B6C5A2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6FB80F-3E31-4F17-A405-AD09D629E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C96FB80F-3E31-4F17-A405-AD09D629E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D15915-7B09-4558-8AD2-8863BD0EA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2D15915-7B09-4558-8AD2-8863BD0EA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A6FFF-08A4-4DC7-9634-434F9AB6F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3E4A6FFF-08A4-4DC7-9634-434F9AB6F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Faithful As Christ Was (Jn. 12)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23  But Jesus answered them, saying, "The hour has come that the Son of Man should be glorified.</a:t>
            </a:r>
          </a:p>
          <a:p>
            <a:pPr marL="0" indent="0">
              <a:buNone/>
            </a:pPr>
            <a:r>
              <a:rPr lang="en-US" dirty="0"/>
              <a:t>24  "Most assuredly, I say to you, unless a grain of wheat falls into the ground and dies, it remains alone; but if it dies, it produces much grain.</a:t>
            </a:r>
          </a:p>
          <a:p>
            <a:pPr marL="0" indent="0">
              <a:buNone/>
            </a:pPr>
            <a:r>
              <a:rPr lang="en-US" dirty="0"/>
              <a:t>25  "He who loves his life will lose it, and he who hates his life in this world will keep it for eternal life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77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Faithful As Christ Was (Jn. 12)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26  </a:t>
            </a:r>
            <a:r>
              <a:rPr lang="en-US" dirty="0"/>
              <a:t>"If anyone serves Me, let him follow Me; and where I am, there My servant will be also. If anyone serves Me, him My Father will honor.</a:t>
            </a:r>
          </a:p>
          <a:p>
            <a:pPr marL="0" indent="0">
              <a:buNone/>
            </a:pPr>
            <a:r>
              <a:rPr lang="en-US" dirty="0"/>
              <a:t>27 </a:t>
            </a:r>
            <a:r>
              <a:rPr lang="en-US" dirty="0" smtClean="0"/>
              <a:t> </a:t>
            </a:r>
            <a:r>
              <a:rPr lang="en-US" dirty="0"/>
              <a:t>"Now My soul is troubled, and what shall I say? ‘Father, save Me from this hour’? But for this purpose I came to this hour.</a:t>
            </a:r>
          </a:p>
          <a:p>
            <a:pPr marL="0" indent="0">
              <a:buNone/>
            </a:pPr>
            <a:r>
              <a:rPr lang="en-US" dirty="0"/>
              <a:t>28  "Father, glorify Your name." Then a voice came from heaven, saying, "I have both glorified it and will glorify it again."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Lesson 1: 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God has always held men to a pattern to follow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A pattern existed in the Old Testament times for people to abide in</a:t>
            </a:r>
          </a:p>
          <a:p>
            <a:pPr marL="0" indent="0">
              <a:buNone/>
            </a:pPr>
            <a:r>
              <a:rPr lang="en-US" b="1" dirty="0" smtClean="0"/>
              <a:t>Lesson 2: 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Six reasons for a pattern today</a:t>
            </a:r>
          </a:p>
          <a:p>
            <a:pPr marL="0" indent="0">
              <a:buNone/>
            </a:pPr>
            <a:r>
              <a:rPr lang="en-US" b="1" dirty="0" smtClean="0"/>
              <a:t>Lesson 3: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Five things that must be true if a pattern exists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Similar Phrases for the “Gospel Pattern”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Acts 13</a:t>
            </a:r>
          </a:p>
          <a:p>
            <a:pPr lvl="1"/>
            <a:r>
              <a:rPr lang="en-US" b="1" dirty="0" smtClean="0"/>
              <a:t>“word of God” (13:5, 7, 44, 46)</a:t>
            </a:r>
          </a:p>
          <a:p>
            <a:pPr lvl="1"/>
            <a:r>
              <a:rPr lang="en-US" b="1" dirty="0" smtClean="0"/>
              <a:t>“the faith” (13:8)</a:t>
            </a:r>
          </a:p>
          <a:p>
            <a:pPr lvl="1"/>
            <a:r>
              <a:rPr lang="en-US" b="1" dirty="0" smtClean="0"/>
              <a:t>“righteousness” (13:10)</a:t>
            </a:r>
          </a:p>
          <a:p>
            <a:pPr lvl="1"/>
            <a:r>
              <a:rPr lang="en-US" b="1" dirty="0" smtClean="0"/>
              <a:t>“straight ways of the Lord” (13:10)</a:t>
            </a:r>
          </a:p>
          <a:p>
            <a:pPr lvl="1"/>
            <a:r>
              <a:rPr lang="en-US" b="1" dirty="0" smtClean="0"/>
              <a:t>“teaching of the Lord” (13:12)</a:t>
            </a:r>
          </a:p>
          <a:p>
            <a:pPr lvl="1"/>
            <a:r>
              <a:rPr lang="en-US" b="1" dirty="0" smtClean="0"/>
              <a:t>“glad tidings” (13:32)</a:t>
            </a:r>
          </a:p>
          <a:p>
            <a:pPr lvl="1"/>
            <a:r>
              <a:rPr lang="en-US" b="1" dirty="0" smtClean="0"/>
              <a:t>“word of the Lord” (13:49)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8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Gospel - Faith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Acts 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“word of God” (13:5, 7, 44, 46)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“the faith” (13:8)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3124200"/>
            <a:ext cx="914400" cy="4572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7400" y="363849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Contend earnestly for…once for all delivered (Jude 3)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17189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law of faith and law of Christ (Rom. 3:27; cf. 8:2; Gal. 6:2)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70529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 be obeyed to </a:t>
            </a:r>
            <a:r>
              <a:rPr lang="en-US" sz="2000" b="1" u="sng" dirty="0" smtClean="0"/>
              <a:t>get into </a:t>
            </a:r>
            <a:r>
              <a:rPr lang="en-US" sz="2000" b="1" dirty="0" smtClean="0"/>
              <a:t>grace (Col. 2:12, 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523869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 “continue in” in order to </a:t>
            </a:r>
            <a:r>
              <a:rPr lang="en-US" sz="2000" b="1" u="sng" dirty="0" smtClean="0"/>
              <a:t>remain</a:t>
            </a:r>
            <a:r>
              <a:rPr lang="en-US" sz="2000" b="1" dirty="0" smtClean="0"/>
              <a:t> in grace (Col. 1:23)</a:t>
            </a:r>
          </a:p>
        </p:txBody>
      </p:sp>
    </p:spTree>
    <p:extLst>
      <p:ext uri="{BB962C8B-B14F-4D97-AF65-F5344CB8AC3E}">
        <p14:creationId xmlns:p14="http://schemas.microsoft.com/office/powerpoint/2010/main" val="40051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001000" cy="19716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 I Holding Fast The </a:t>
            </a:r>
            <a:r>
              <a:rPr lang="en-US" sz="96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Pattern?”</a:t>
            </a:r>
            <a:endParaRPr lang="en-US" sz="9600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156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Hold Fast The Pattern!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  <a:solidFill>
            <a:srgbClr val="9982B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4000" dirty="0"/>
              <a:t>“Hold fast the pattern of sound words which you have heard from me, in faith and love which are in Christ Jesus” </a:t>
            </a:r>
            <a:r>
              <a:rPr lang="en-US" sz="4000" dirty="0" smtClean="0"/>
              <a:t>(</a:t>
            </a:r>
            <a:r>
              <a:rPr lang="en-US" sz="4000" dirty="0"/>
              <a:t>2 Tim. 1:13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33800"/>
            <a:ext cx="8229600" cy="1295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“…that </a:t>
            </a:r>
            <a:r>
              <a:rPr lang="en-US" sz="4000" dirty="0"/>
              <a:t>you may learn in us not to think beyond what is </a:t>
            </a:r>
            <a:r>
              <a:rPr lang="en-US" sz="4000" dirty="0" smtClean="0"/>
              <a:t>written…” (1 Cor. 4:6)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086" y="5029200"/>
            <a:ext cx="8229600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“If anyone speaks, let him speak as the oracles of God</a:t>
            </a:r>
            <a:r>
              <a:rPr lang="en-US" sz="4000" dirty="0" smtClean="0"/>
              <a:t>. …” (1 Pet. 4:11)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2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Hold Fast The Pattern!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33800"/>
            <a:ext cx="822960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prstClr val="white"/>
                </a:solidFill>
              </a:rPr>
              <a:t>“My son, give attention to my words; Incline your ear to my </a:t>
            </a:r>
            <a:r>
              <a:rPr lang="en-US" sz="4000" dirty="0" smtClean="0">
                <a:solidFill>
                  <a:prstClr val="white"/>
                </a:solidFill>
              </a:rPr>
              <a:t>sayings” </a:t>
            </a:r>
            <a:br>
              <a:rPr lang="en-US" sz="4000" dirty="0" smtClean="0">
                <a:solidFill>
                  <a:prstClr val="white"/>
                </a:solidFill>
              </a:rPr>
            </a:br>
            <a:r>
              <a:rPr lang="en-US" sz="4000" dirty="0" smtClean="0">
                <a:solidFill>
                  <a:prstClr val="white"/>
                </a:solidFill>
              </a:rPr>
              <a:t>(Prov. 4:20)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10200"/>
            <a:ext cx="8229600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prstClr val="white"/>
                </a:solidFill>
              </a:rPr>
              <a:t>“Till I come, give attention to reading, to exhortation, to </a:t>
            </a:r>
            <a:r>
              <a:rPr lang="en-US" sz="4000" dirty="0" smtClean="0">
                <a:solidFill>
                  <a:prstClr val="white"/>
                </a:solidFill>
              </a:rPr>
              <a:t>doctrine” (1 Tim. 4:13)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2133599"/>
          </a:xfrm>
          <a:prstGeom prst="rect">
            <a:avLst/>
          </a:prstGeom>
          <a:solidFill>
            <a:srgbClr val="9982B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smtClean="0"/>
              <a:t>“Hold fast the pattern of sound words which you have heard from me, in faith and love which are in Christ Jesus” (2 Tim. 1:13)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652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Hold Fast The Pattern!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33800"/>
            <a:ext cx="8229600" cy="3124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prstClr val="white"/>
                </a:solidFill>
              </a:rPr>
              <a:t>“And </a:t>
            </a:r>
            <a:r>
              <a:rPr lang="en-US" sz="4000" dirty="0">
                <a:solidFill>
                  <a:prstClr val="white"/>
                </a:solidFill>
              </a:rPr>
              <a:t>the </a:t>
            </a:r>
            <a:r>
              <a:rPr lang="en-US" sz="4000" dirty="0">
                <a:solidFill>
                  <a:srgbClr val="FFFF00"/>
                </a:solidFill>
              </a:rPr>
              <a:t>grace</a:t>
            </a:r>
            <a:r>
              <a:rPr lang="en-US" sz="4000" dirty="0">
                <a:solidFill>
                  <a:prstClr val="white"/>
                </a:solidFill>
              </a:rPr>
              <a:t> of our Lord was exceedingly abundant, with </a:t>
            </a:r>
            <a:r>
              <a:rPr lang="en-US" sz="4000" dirty="0">
                <a:solidFill>
                  <a:srgbClr val="FFFF00"/>
                </a:solidFill>
              </a:rPr>
              <a:t>faith and love </a:t>
            </a:r>
            <a:r>
              <a:rPr lang="en-US" sz="4000" dirty="0">
                <a:solidFill>
                  <a:prstClr val="white"/>
                </a:solidFill>
              </a:rPr>
              <a:t>which </a:t>
            </a:r>
            <a:r>
              <a:rPr lang="en-US" sz="4000" dirty="0">
                <a:solidFill>
                  <a:srgbClr val="FFFF00"/>
                </a:solidFill>
              </a:rPr>
              <a:t>are in Christ </a:t>
            </a:r>
            <a:r>
              <a:rPr lang="en-US" sz="4000" dirty="0" smtClean="0">
                <a:solidFill>
                  <a:srgbClr val="FFFF00"/>
                </a:solidFill>
              </a:rPr>
              <a:t>Jesus</a:t>
            </a:r>
            <a:r>
              <a:rPr lang="en-US" sz="4000" dirty="0" smtClean="0">
                <a:solidFill>
                  <a:prstClr val="white"/>
                </a:solidFill>
              </a:rPr>
              <a:t>. This </a:t>
            </a:r>
            <a:r>
              <a:rPr lang="en-US" sz="4000" dirty="0">
                <a:solidFill>
                  <a:prstClr val="white"/>
                </a:solidFill>
              </a:rPr>
              <a:t>is a faithful saying and worthy of all acceptance, that Christ Jesus came into the world to save sinners, of whom I am </a:t>
            </a:r>
            <a:r>
              <a:rPr lang="en-US" sz="4000" dirty="0" smtClean="0">
                <a:solidFill>
                  <a:prstClr val="white"/>
                </a:solidFill>
              </a:rPr>
              <a:t>chief. However</a:t>
            </a:r>
            <a:r>
              <a:rPr lang="en-US" sz="4000" dirty="0">
                <a:solidFill>
                  <a:prstClr val="white"/>
                </a:solidFill>
              </a:rPr>
              <a:t>, for this reason I obtained mercy, that in me first Jesus Christ might show all longsuffering, as a </a:t>
            </a:r>
            <a:r>
              <a:rPr lang="en-US" sz="4000" dirty="0">
                <a:solidFill>
                  <a:srgbClr val="FFFF00"/>
                </a:solidFill>
              </a:rPr>
              <a:t>pattern</a:t>
            </a:r>
            <a:r>
              <a:rPr lang="en-US" sz="4000" dirty="0">
                <a:solidFill>
                  <a:prstClr val="white"/>
                </a:solidFill>
              </a:rPr>
              <a:t> to those who are going to believe on Him for everlasting </a:t>
            </a:r>
            <a:r>
              <a:rPr lang="en-US" sz="4000" dirty="0" smtClean="0">
                <a:solidFill>
                  <a:prstClr val="white"/>
                </a:solidFill>
              </a:rPr>
              <a:t>life” (1 Tim. 1:14-16)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2133599"/>
          </a:xfrm>
          <a:prstGeom prst="rect">
            <a:avLst/>
          </a:prstGeom>
          <a:solidFill>
            <a:srgbClr val="9982B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white"/>
                </a:solidFill>
              </a:rPr>
              <a:t>“Hold fast the </a:t>
            </a:r>
            <a:r>
              <a:rPr lang="en-US" sz="4000" dirty="0" smtClean="0">
                <a:solidFill>
                  <a:srgbClr val="FFFF00"/>
                </a:solidFill>
              </a:rPr>
              <a:t>pattern </a:t>
            </a:r>
            <a:r>
              <a:rPr lang="en-US" sz="4000" dirty="0" smtClean="0">
                <a:solidFill>
                  <a:prstClr val="white"/>
                </a:solidFill>
              </a:rPr>
              <a:t>of sound words which you have heard from me, </a:t>
            </a:r>
            <a:r>
              <a:rPr lang="en-US" sz="4000" dirty="0" smtClean="0">
                <a:solidFill>
                  <a:srgbClr val="FFFF00"/>
                </a:solidFill>
              </a:rPr>
              <a:t>in faith and love</a:t>
            </a:r>
            <a:r>
              <a:rPr lang="en-US" sz="4000" dirty="0" smtClean="0">
                <a:solidFill>
                  <a:prstClr val="white"/>
                </a:solidFill>
              </a:rPr>
              <a:t> which </a:t>
            </a:r>
            <a:r>
              <a:rPr lang="en-US" sz="4000" b="1" dirty="0" smtClean="0">
                <a:solidFill>
                  <a:srgbClr val="FFFF00"/>
                </a:solidFill>
              </a:rPr>
              <a:t>are in Christ Jesus</a:t>
            </a:r>
            <a:r>
              <a:rPr lang="en-US" sz="4000" dirty="0" smtClean="0">
                <a:solidFill>
                  <a:prstClr val="white"/>
                </a:solidFill>
              </a:rPr>
              <a:t>” (2 Tim. 1:13)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27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Hold Fast The Pattern!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33800"/>
            <a:ext cx="8229600" cy="3124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prstClr val="white"/>
                </a:solidFill>
              </a:rPr>
              <a:t>“And </a:t>
            </a:r>
            <a:r>
              <a:rPr lang="en-US" sz="4000" dirty="0">
                <a:solidFill>
                  <a:prstClr val="white"/>
                </a:solidFill>
              </a:rPr>
              <a:t>the Word became flesh and dwelt among us, and we beheld His glory, the glory as of the only begotten of the Father, full of grace and truth.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white"/>
                </a:solidFill>
              </a:rPr>
              <a:t>(Jn. 1:14)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2133599"/>
          </a:xfrm>
          <a:prstGeom prst="rect">
            <a:avLst/>
          </a:prstGeom>
          <a:solidFill>
            <a:srgbClr val="9982B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white"/>
                </a:solidFill>
              </a:rPr>
              <a:t>“Hold fast the </a:t>
            </a:r>
            <a:r>
              <a:rPr lang="en-US" sz="4000" dirty="0" smtClean="0">
                <a:solidFill>
                  <a:srgbClr val="FFFF00"/>
                </a:solidFill>
              </a:rPr>
              <a:t>pattern </a:t>
            </a:r>
            <a:r>
              <a:rPr lang="en-US" sz="4000" dirty="0" smtClean="0">
                <a:solidFill>
                  <a:prstClr val="white"/>
                </a:solidFill>
              </a:rPr>
              <a:t>of sound words which you have heard from me, </a:t>
            </a:r>
            <a:r>
              <a:rPr lang="en-US" sz="4000" dirty="0" smtClean="0">
                <a:solidFill>
                  <a:srgbClr val="FFFF00"/>
                </a:solidFill>
              </a:rPr>
              <a:t>in faith and love</a:t>
            </a:r>
            <a:r>
              <a:rPr lang="en-US" sz="4000" dirty="0" smtClean="0">
                <a:solidFill>
                  <a:prstClr val="white"/>
                </a:solidFill>
              </a:rPr>
              <a:t> which </a:t>
            </a:r>
            <a:r>
              <a:rPr lang="en-US" sz="4000" b="1" dirty="0" smtClean="0">
                <a:solidFill>
                  <a:srgbClr val="FFFF00"/>
                </a:solidFill>
              </a:rPr>
              <a:t>are in Christ Jesus</a:t>
            </a:r>
            <a:r>
              <a:rPr lang="en-US" sz="4000" dirty="0" smtClean="0">
                <a:solidFill>
                  <a:prstClr val="white"/>
                </a:solidFill>
              </a:rPr>
              <a:t>” (2 Tim. 1:13)</a:t>
            </a:r>
            <a:endParaRPr lang="en-US" sz="4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01457" y="4581137"/>
              <a:ext cx="3571200" cy="81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1697" y="4461257"/>
                <a:ext cx="36910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09737" y="5136617"/>
              <a:ext cx="936360" cy="15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617" y="5016737"/>
                <a:ext cx="105660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482897" y="5650697"/>
              <a:ext cx="4464000" cy="14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3137" y="5530817"/>
                <a:ext cx="458388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1589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871</Words>
  <Application>Microsoft Office PowerPoint</Application>
  <PresentationFormat>On-screen Show (4:3)</PresentationFormat>
  <Paragraphs>76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1_Office Theme</vt:lpstr>
      <vt:lpstr>Is The New Testament A PATTERN?</vt:lpstr>
      <vt:lpstr>Previously:</vt:lpstr>
      <vt:lpstr>Similar Phrases for the “Gospel Pattern”</vt:lpstr>
      <vt:lpstr>Gospel - Faith</vt:lpstr>
      <vt:lpstr>“Am I Holding Fast The Pattern?”</vt:lpstr>
      <vt:lpstr>Hold Fast The Pattern!</vt:lpstr>
      <vt:lpstr>Hold Fast The Pattern!</vt:lpstr>
      <vt:lpstr>Hold Fast The Pattern!</vt:lpstr>
      <vt:lpstr>Hold Fast The Pattern!</vt:lpstr>
      <vt:lpstr>Are You Saved According To The Pattern Like Paul?</vt:lpstr>
      <vt:lpstr>PowerPoint Presentation</vt:lpstr>
      <vt:lpstr>To Be Faithful As Christ Was (Jn. 12)</vt:lpstr>
      <vt:lpstr>To Be Faithful As Christ Was (Jn. 12)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134</cp:revision>
  <dcterms:created xsi:type="dcterms:W3CDTF">2014-04-01T21:11:41Z</dcterms:created>
  <dcterms:modified xsi:type="dcterms:W3CDTF">2014-05-31T22:11:40Z</dcterms:modified>
</cp:coreProperties>
</file>